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5" r:id="rId3"/>
    <p:sldId id="264" r:id="rId4"/>
    <p:sldId id="269" r:id="rId5"/>
    <p:sldId id="263" r:id="rId6"/>
    <p:sldId id="265" r:id="rId7"/>
    <p:sldId id="260" r:id="rId8"/>
    <p:sldId id="279" r:id="rId9"/>
    <p:sldId id="270" r:id="rId10"/>
    <p:sldId id="278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s://pbs.twimg.com/media/ECVS2duW4AAdwIM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780928"/>
            <a:ext cx="4125970" cy="3024336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395536" y="5805264"/>
            <a:ext cx="5184576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Подготовила: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педагог-психолог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Скрипанёва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В.А.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5536" y="260648"/>
            <a:ext cx="8440616" cy="726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Муниципальное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казённое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дошкольное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образовательное учреждение «Детский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сад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«Тюльпан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51520" y="1052736"/>
            <a:ext cx="8424936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800" b="1" dirty="0" smtClean="0">
                <a:solidFill>
                  <a:srgbClr val="C00000"/>
                </a:solidFill>
                <a:latin typeface="Gabriola" pitchFamily="82" charset="0"/>
                <a:ea typeface="+mj-ea"/>
                <a:cs typeface="Times New Roman" pitchFamily="18" charset="0"/>
              </a:rPr>
              <a:t>«Гимнастика  мозга».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Gabriola" pitchFamily="82" charset="0"/>
                <a:ea typeface="+mj-ea"/>
                <a:cs typeface="Times New Roman" pitchFamily="18" charset="0"/>
              </a:rPr>
              <a:t>Кинезиологические упражнения для развития межполушарного взаимодействия.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https://fsd.multiurok.ru/html/2020/01/17/s_5e21d0a07f6d2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447002"/>
            <a:ext cx="4147253" cy="31104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71600" y="332656"/>
            <a:ext cx="70567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УХО—НОС.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Вот мой нос, а это ухо, раз- хлопок –наоборот. Хлоп – туда, хлоп – сюда, без особого труда.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Левой рукой возьмитесь за кончик носа, а правой рукой — за противоположное ухо. Одновременно отпустите ухо и нос, хлопните в ладоши, поменяйте положение рук «с точностью до наоборот».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0" name="Picture 20" descr="http://900igr.net/up/datai/193319/0001-001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068960"/>
            <a:ext cx="3851920" cy="3363933"/>
          </a:xfrm>
          <a:prstGeom prst="rect">
            <a:avLst/>
          </a:prstGeom>
          <a:noFill/>
        </p:spPr>
      </p:pic>
      <p:pic>
        <p:nvPicPr>
          <p:cNvPr id="20502" name="Picture 22" descr="http://itd1.mycdn.me/image?id=850970824817&amp;t=20&amp;plc=WEB&amp;tkn=*p2zsHgr_yxfTyvQJSfM_Pga5a-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764704"/>
            <a:ext cx="1649439" cy="1544840"/>
          </a:xfrm>
          <a:prstGeom prst="rect">
            <a:avLst/>
          </a:prstGeom>
          <a:noFill/>
        </p:spPr>
      </p:pic>
      <p:pic>
        <p:nvPicPr>
          <p:cNvPr id="20504" name="Picture 24" descr="https://st.depositphotos.com/1527540/3286/i/950/depositphotos_32865621-stock-photo-frame-of-colorful-hands-pain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11560" y="2420888"/>
            <a:ext cx="75608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«Рука – выдвинутый вперед мозг человека»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И.Кант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54868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КИНЕЗИОЛОГИЯ — НАУКА О РАЗВИТИИ ГОЛОВНОГО МОЗГА ЧЕРЕЗ ДВИЖЕНИЕ. 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Существует уже 2000 лет, используется во всем мире. Кинезиологическими упражнениями пользовались Аристотель и Гиппократ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85293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Единство мозга складывается из деятельности двух его полушарий, тесно связанных между собой системой нервных волокон (мозолистое тело, межполушарные связи).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Развитие межполушарного взаимодействия является основой развития интеллекта. 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https://yandex.ru/images/_crpd/ztJO7k645/126a6cZmHK/VRR_0n2eWhofFTn02ql8DbwUcXy7NKy04tZrzE5q2sqOePBfzjoZ6IKKv_WsJUm0946ZdkRwo3ZtOuT_32gghhBWdc0wzB5KChJ6tavxexinXXYj6WewreiGKNMZbsiElnz6ZpJ6CaTS0eudqyBOq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781517"/>
            <a:ext cx="3114725" cy="2076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5877272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упражнения дают как немедленный, так и кумулятивный, т. е. накапливающийся эффект.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48680"/>
            <a:ext cx="81369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Межполушарное взаимодействие возможно развивать при помощи комплекса специальных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кинезиологических упражнений.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служат для: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межполушарной специализации;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развития межполушарного взаимодействия;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синхронизации работы полушарий;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мелкой моторики;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способностей;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памяти, внимания, речи;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мышления;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устранения дислексии.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Продолжительность занятий — 5- 7 мин.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Периодичность — ежедневно.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занятий — утро, день.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ds05.infourok.ru/uploads/ex/1109/00112808-640d153e/hello_html_m61ef80a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628800"/>
            <a:ext cx="3059857" cy="2716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908720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ПАЛЬЧИКИ ЗДОРОВАЮТСЯ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 здороваюсь везде — Дома и на улице.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Даже «здравствуй!» говорю я соседской курице.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Кончиком большого пальца правой руки поочередно касаться кончиков указательного, среднего, безымянного пальцев и мизинца. Проделать то же самое левой рукой. А затем двумя руками одновременно.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ds05.infourok.ru/uploads/ex/0b0d/0009f61c-68a2b62a/hello_html_7890246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645024"/>
            <a:ext cx="5874858" cy="24185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404664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КОЛЕЧКО.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Пальчики перебираем и колечко получаем.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Поочередно перебирайте пальцы рук,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соединяя в кольцо с большим пальцем последовательно указательный, средний и т. д. Упражнение выполняется в прямом (от указательного пальца к мизинцу) и 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обратном (от мизинца к указательному пальцу) порядке.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начале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выполняется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каждой рукой отдельно, затем вместе.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6388" name="Picture 4" descr="https://friendly-life.ru/wp-content/uploads/2020/03/gimnastika-ruk-dlya-moz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214834"/>
            <a:ext cx="3181691" cy="31953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332656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ЗАЙЧИК - КОЛЬЦО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Прыгнул заинька с крылечка И в траве нашел колечко. А колечко непростое — Блестит, словно золотое.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Упражнение основано на переходе из оной позиции в другую: а) пальцы— в кулачок, выдвинуть указательный и средний пальцы и развести их в стороны; б) большой и указательный пальцы соединить в кольцо, остальные пальцы развести в стороны.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2" descr="http://static.ernur.kz/article/5c89e30135d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221088"/>
            <a:ext cx="2810726" cy="2232248"/>
          </a:xfrm>
          <a:prstGeom prst="rect">
            <a:avLst/>
          </a:prstGeom>
          <a:noFill/>
        </p:spPr>
      </p:pic>
      <p:pic>
        <p:nvPicPr>
          <p:cNvPr id="27654" name="Picture 6" descr="http://900igr.net/up/datai/175747/0007-012-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861048"/>
            <a:ext cx="2450232" cy="271528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900igr.net/up/datai/175747/0004-007-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653136"/>
            <a:ext cx="6300192" cy="160657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908720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КУЛАК - ЛАДОНЬ.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Один кулак, одна ладошка. Ты поменяй скорей их, крошка!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Теперь ладошка и кулак, и все быстрее делай так!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Кулак – ладонь, кулак –ладонь!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Два положения руки на плоскости стола, последовательно сменяют друг друга. Сжатая в кулак ладонь, распрямленная ладонь на плоскости стола. Выполняется двумя руками вместе несколько раз.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052736"/>
            <a:ext cx="799288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КУЛАК - РЕБРО - ЛАДОНЬ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Лягушка хочет в пруд, лягушке скучно тут!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Три положения руки на плоскости стола, последовательно сменяют друг друга. Ладонь на плоскости, сжатая в кулак ладонь, ладонь ребром на плоскости стола, распрямленная ладонь на плоскости стола. Выполняется сначала правой рукой, потом - левой, затем - двумя руками вместе по 8-10 раз. Можно давать себе команды (кулак - ребро - ладонь).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6" name="Picture 2" descr="http://www.sirotyk.ru/images/articles/Kula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365104"/>
            <a:ext cx="3682380" cy="2130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480866/fa45bd2e-be06-4265-a344-eca64756c37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8" descr="https://ds05.infourok.ru/uploads/ex/0c0e/000f9c6d-2c4599b5/hello_html_m6db272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356992"/>
            <a:ext cx="5699779" cy="27800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836712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ЛЕЗГИНКА.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Лезгинку пальцы танцевали и нисколько не устали. 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Левую руку сложите в кулак, большой палец отставьте в сторону,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кулак разверните пальцами к себе. Правой рукой прямой ладонью в горизонтальном положении прикоснитесь к мизинцу левой. После этого одновременно смените положение правой и левой рук.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Повторить несколько раз.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260648"/>
            <a:ext cx="7412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 УПРАЖНЕНИЯ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490</Words>
  <Application>Microsoft Office PowerPoint</Application>
  <PresentationFormat>Экран 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забелина</dc:creator>
  <cp:lastModifiedBy>дом</cp:lastModifiedBy>
  <cp:revision>34</cp:revision>
  <dcterms:created xsi:type="dcterms:W3CDTF">2020-05-25T03:43:25Z</dcterms:created>
  <dcterms:modified xsi:type="dcterms:W3CDTF">2023-05-23T08:18:58Z</dcterms:modified>
</cp:coreProperties>
</file>