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3" r:id="rId5"/>
    <p:sldId id="258" r:id="rId6"/>
    <p:sldId id="259" r:id="rId7"/>
    <p:sldId id="268" r:id="rId8"/>
    <p:sldId id="262" r:id="rId9"/>
    <p:sldId id="264" r:id="rId10"/>
    <p:sldId id="265" r:id="rId11"/>
    <p:sldId id="261" r:id="rId12"/>
    <p:sldId id="266" r:id="rId13"/>
    <p:sldId id="267" r:id="rId14"/>
    <p:sldId id="269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7965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59632" y="1916832"/>
            <a:ext cx="6768752" cy="3456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7200" b="1" noProof="0" dirty="0" smtClean="0">
                <a:solidFill>
                  <a:srgbClr val="FF0000"/>
                </a:solidFill>
                <a:latin typeface="Gabriola" pitchFamily="82" charset="0"/>
                <a:ea typeface="+mj-ea"/>
                <a:cs typeface="Times New Roman" pitchFamily="18" charset="0"/>
              </a:rPr>
              <a:t>   П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abriola" pitchFamily="82" charset="0"/>
                <a:ea typeface="+mj-ea"/>
                <a:cs typeface="Times New Roman" pitchFamily="18" charset="0"/>
              </a:rPr>
              <a:t>альчиковые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abriola" pitchFamily="82" charset="0"/>
                <a:ea typeface="+mj-ea"/>
                <a:cs typeface="Times New Roman" pitchFamily="18" charset="0"/>
              </a:rPr>
              <a:t>  игры</a:t>
            </a: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abriola" pitchFamily="82" charset="0"/>
              <a:ea typeface="+mj-ea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843808" y="5445224"/>
            <a:ext cx="5184576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Подготовила: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педагог-психолог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Скрипанёва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В.А.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980728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Муниципальное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казён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ное дошкольное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образовательное учреждение «Детский сад №9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Тюльпан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»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6386" name="Picture 2" descr="https://avatars.mds.yandex.net/get-pdb/2714303/389c5e29-d433-450f-a6af-a4798c419833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790107"/>
            <a:ext cx="2304256" cy="21591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11560" y="125653"/>
            <a:ext cx="853244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Прогулка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Раз,два,три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четыре,пять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(загибаем пальчики)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во двор пошли гулять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(указательным и средними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пальчиками "идем" по столу)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Бабу снежную слепили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(катаем ручками "комок")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Птичек крошками кормили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("кормим птичек ")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горки мы потом катались 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(ведём указательным пальцем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правой руки по ладони левой руки)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ещё в снегу валялись 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(кладём ладошки на стол то одной стороной, то другой)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в снегу домой пришли (отряхиваем ладошки)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Суп поели ("едим суп"), 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спать легли (ладошки под щечку).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4583" name="Picture 7" descr="https://thumbs.dreamstime.com/b/%D0%BC%D0%B8%D1%80-%D1%8F%D0%B3%D0%BD%D0%B8%D1%82%D1%81%D1%8F-%D0%B8-%D1%8E%D1%81%D1%82%D1%80%D0%B0%D1%86%D0%B8%D1%8F-%D0%B2%D0%B5%D0%BA%D1%82%D0%BE%D1%80%D0%B0-42787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4664"/>
            <a:ext cx="3515544" cy="3515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372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27584" y="290635"/>
            <a:ext cx="792088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                                     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Перелетные птицы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Тили-тели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тили-тели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юга птицы прилетели!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Скрещивают большие пальцы,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машут ладошками.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Прилетел к нам скворушка -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Серенькое перышко.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Жаворонок, соловей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Торопились: кто скорей?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Цапля, лебедь, утка, стриж,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Аист, ласточка и чиж -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Поочередно сгибают пальцы на обеих руках,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начиная 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мизинца левой руки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вернулись, прилетели,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Снова, скрестив большие пальцы, машут ладошками.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Песни звонкие запели!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Указательным и большим пальцами делают клюв –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«птицы поют».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8443" name="Picture 11" descr="https://i.pinimg.com/736x/00/b2/62/00b262bef053d4c5d0b1e10e396ba4d7--eg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692696"/>
            <a:ext cx="2600456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04664"/>
            <a:ext cx="646246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Апельсин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делили апельсин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(левая рука в кулачке, правая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её обхватывает)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 нас – а он – один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 долька – для ежа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(правой рукой поочередно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разжимаем пальчики на левой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руке)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 долька – для чижа 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 долька – для котят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 долька - для утят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 долька - для бобра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для волка – кожура!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(встряхиваем обе кисти)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avatars.mds.yandex.net/get-zen_doc/1662927/pub_5dcc7082f2583c491d72d098_5dcc7141f2583c491d72d0a1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484784"/>
            <a:ext cx="4501559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383688"/>
            <a:ext cx="525658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Моем посуду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сначала ударять кулачками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 о друга, выполнить круговые движения ладошкой по ладошке, затем на счет предметов загибать пальчики)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Раз, два, три, четыре,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ударять кулачками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посуду всю помыли: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Вилки, миски, поварешки,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Сковородочки и ложки.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посуду всю помыли,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чашечку разбили,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Ножик тоже поломался,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солонки бок остался.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Чайник чуточку сломали,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Дружно маме помогали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https://avatars.mds.yandex.net/get-pdb/2480261/16b2024c-30e5-4455-a5de-ea3fe142402d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060848"/>
            <a:ext cx="3888432" cy="3034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39552" y="749043"/>
            <a:ext cx="7488832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Засолим капусту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капусту рубим,     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Резкие движения прямыми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кистями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 вверх и вниз.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морковку трем,     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Пальцы рук сжаты в кулаки,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движения кулаков к себе и от себя.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капусту солим,     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  пальцев,  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имитирующих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посыпание солью из щепотки.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капусту жмем.      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Интенсивное сжимание пальцев рук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кулаки.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Разгибают пальцы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кулачка, начиная с мизинца.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http://i.mycdn.me/i?r=AzEPZsRbOZEKgBhR0XGMT1Rkz4O1EwaXsK8BU8CdjCSzAKaKTM5SRkZCeTgDn6uOy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3705381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372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99592" y="866371"/>
            <a:ext cx="824440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Сказки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Будем пальчики считать,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Будем сказки называть: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Вытягивают руки вперед, играя пальчиками.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сказка - «Теремок».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сказка - «Колобок».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сказка - «Репка»: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 внучку, бабку, дедку.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Поочередно касаются большим пальцем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остальных, начиная с указательного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«Волк и семеро козлят» -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Этим сказкам каждый рад!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Показывают большой палец.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http://www.vsevdom52.ru/photos/zNTDMxMDYwLmpwZy0tLTE1MDAtLS0xNA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04664"/>
            <a:ext cx="2361934" cy="2808312"/>
          </a:xfrm>
          <a:prstGeom prst="rect">
            <a:avLst/>
          </a:prstGeom>
          <a:noFill/>
        </p:spPr>
      </p:pic>
      <p:pic>
        <p:nvPicPr>
          <p:cNvPr id="1033" name="Picture 9" descr="https://avatars.mds.yandex.net/get-pdb/1211668/133002aa-46bb-49d9-a4c0-d752464f20d0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429000"/>
            <a:ext cx="2304256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pic>
        <p:nvPicPr>
          <p:cNvPr id="29698" name="Picture 2" descr="https://ds04.infourok.ru/uploads/ex/0495/000a785c-fb488274/1/img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259632" y="936236"/>
            <a:ext cx="662473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 пальчиковых игр: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речевых зон коры головного мозга,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ритмичной и четкой речи без дефектов,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способности к концентрации и распределению внимания,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улучшение памяти,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овладение навыками рисования и письма,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творческой фантазии и воображения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3720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827584" y="1352750"/>
            <a:ext cx="74168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и как часто нужно заниматься пальчиковой гимнастикой?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Любые упражнения эффективны только, если вы делаете их регулярно. Вот и пальчиковые игры принесут эффект при ежедневных занятиях  минут по 5.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67544" y="992960"/>
            <a:ext cx="6552728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 и ворота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поляне дом стоит,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«Дом»   изобразить   двумя  руками,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крышу дома — пальцы левой и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правой рук соприкасаются друг с другом.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 а к дому путь закрыт.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Правая и левая руки повернуты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ладонями к себе,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средние пальцы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Соприкасаются  друг с другом,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большие пальцы — вверх («ворота»).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ворота открываем,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Ладони разворачиваются параллельно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друг другу.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этот домик приглашаем.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7" name="Picture 3" descr="http://v.900igr.net:10/datai/doshkolnoe-obrazovanie/Palchikovaja-gimnastika/0006-012-Rasskazhi-stikhi-rukam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692696"/>
            <a:ext cx="3657600" cy="275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3720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827584" y="324996"/>
            <a:ext cx="784887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Подводный мир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Посмотри скорей вокруг!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Делают ладошку у лба «козырьком».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ты видишь, милый друг?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Приставляют пальцы колечками у глаз.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Здесь прозрачная вода.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Плывет морской конек сюда.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медуза, вот кальмар.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это? Это рыба-шар.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вот, расправив восемь ног,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Гостей встречает осьминог.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Разгибают пальцы из кулачка,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начиная с мизинца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7411" name="Picture 3" descr="https://i.pinimg.com/originals/ad/87/ed/ad87ed9ca92809f90a380090a4a8499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4132703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372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827584" y="619569"/>
            <a:ext cx="604867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Хлеб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Муку в тесто замесили,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Сжимают и разжимают пальчики.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из теста мы слепили: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Прихлопывают ладошками, «лепят».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Пирожки и плюшки,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Сдобные ватрушки,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Булочки и калачи -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Всё мы испечем в печи.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Поочередно разгибают пальчики, начиная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мизинца.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 ладошки разворачивают вверх.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вкусно!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6387" name="Picture 3" descr="https://rostov.ural-mart.ru/media/cache/c9/b7/c9b7b9daa568e45c279d4506b88c9a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196752"/>
            <a:ext cx="3107195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267744" y="665703"/>
            <a:ext cx="60486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девчушки Зиночки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Овощи в корзиночке: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делают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ладошки «корзинкой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пузатый кабачок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Положила на бочок,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Перец и морковку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Уложила ловко,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Помидор и огурец.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Сгибают пальчики, начиная с большого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Наша Зина - молодец!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Показывают большой палец.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http://co8tula.ru/upload/iblock/c4d/c4d647c38f21e76b9c986467fb079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764704"/>
            <a:ext cx="4968552" cy="2794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83568" y="954325"/>
            <a:ext cx="846043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Фруктовая ладошка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пальчик - апельсин,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Он, конечно, не один.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пальчик - слива,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Вкусная, красивая.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пальчик - абрикос,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 на ветке рос.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пальчик - груша,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Просит: «Ну-ка, скушай!»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пальчик - ананас,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Поочередно разгибают пальчики из кулачка,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начиная с большого.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Фрукт для вас и для нас.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Показывают ладошками вокруг и на себя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7661" name="Picture 13" descr="https://i.ytimg.com/vi/2CFexMTxak4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908720"/>
            <a:ext cx="3840426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57606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Gabriola" pitchFamily="82" charset="0"/>
                <a:cs typeface="Times New Roman" pitchFamily="18" charset="0"/>
              </a:rPr>
              <a:t>Пальчиковые игры</a:t>
            </a:r>
            <a:endParaRPr lang="ru-RU" b="1" dirty="0">
              <a:solidFill>
                <a:srgbClr val="00206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krot.info/uploads/posts/2020-01/1579212348_76-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23720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11560" y="114173"/>
            <a:ext cx="853244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лес по ягоды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Раз, два, три, четыре, пять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(пальцы обеих рук «здороваются»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соприкасаются друг с другом: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сначала соединяйте большие пальцы,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затем указательны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и т. д.),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лес идем мы погулять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указательный и средний пальцы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обеих рук «идут» по столу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черникой за малиной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указательным пальцем правой руки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нагибайте пальцы на левой, начиная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большого),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брусникой и за калиной.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Землянику мы найдем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братишке отнесем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указательный и средний пальцы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обеих рук «идут» по столу)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5605" name="Picture 5" descr="https://thumbs.dreamstime.com/b/children-forest-183562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548680"/>
            <a:ext cx="3256362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566</Words>
  <Application>Microsoft Office PowerPoint</Application>
  <PresentationFormat>Экран (4:3)</PresentationFormat>
  <Paragraphs>175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Пальчиковые игры</vt:lpstr>
      <vt:lpstr>Пальчиковые игры</vt:lpstr>
      <vt:lpstr>Пальчиковые игры</vt:lpstr>
      <vt:lpstr>Слайд 5</vt:lpstr>
      <vt:lpstr>Слайд 6</vt:lpstr>
      <vt:lpstr>Пальчиковые игры</vt:lpstr>
      <vt:lpstr>Пальчиковые игры</vt:lpstr>
      <vt:lpstr>Пальчиковые игры</vt:lpstr>
      <vt:lpstr>Пальчиковые игры</vt:lpstr>
      <vt:lpstr>Слайд 11</vt:lpstr>
      <vt:lpstr>Пальчиковые игры</vt:lpstr>
      <vt:lpstr>Пальчиковые игры</vt:lpstr>
      <vt:lpstr>Пальчиковые игры</vt:lpstr>
      <vt:lpstr>Пальчиковые игры</vt:lpstr>
      <vt:lpstr>Пальчиковые игры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забелина</dc:creator>
  <cp:lastModifiedBy>дом</cp:lastModifiedBy>
  <cp:revision>20</cp:revision>
  <dcterms:created xsi:type="dcterms:W3CDTF">2020-05-20T06:38:50Z</dcterms:created>
  <dcterms:modified xsi:type="dcterms:W3CDTF">2023-05-23T08:19:52Z</dcterms:modified>
</cp:coreProperties>
</file>